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88" r:id="rId6"/>
    <p:sldId id="274" r:id="rId7"/>
    <p:sldId id="261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0673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前我尋求福氣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Lift the Name of Jesus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前是我牽主手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khan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今主手牽我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 goa 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ceaseless holding,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He holds me fast;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943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前是四處飄流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si-koe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phiau-liu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今有主掌舵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constant drifting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my anchor’s cast.</a:t>
            </a:r>
          </a:p>
        </p:txBody>
      </p:sp>
    </p:spTree>
    <p:extLst>
      <p:ext uri="{BB962C8B-B14F-4D97-AF65-F5344CB8AC3E}">
        <p14:creationId xmlns:p14="http://schemas.microsoft.com/office/powerpoint/2010/main" val="19191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高高擧起耶穌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尊名永稱呼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in all forever,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I sing;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3066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萬物都屬於主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主是我萬有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 everything.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09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前用心思計謀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ke-bo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今就靠祈禱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busy planning,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‘tis trustful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3468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前為各項掛慮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今有主可靠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anxious caring,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He has the care;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5457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前從私心所愛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than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今順主指導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 chi-to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what I wanted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what Jesus says;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6568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前不停的求討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今時常讚美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constant asking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‘tis ceaseless praise.</a:t>
            </a:r>
          </a:p>
        </p:txBody>
      </p:sp>
    </p:spTree>
    <p:extLst>
      <p:ext uri="{BB962C8B-B14F-4D97-AF65-F5344CB8AC3E}">
        <p14:creationId xmlns:p14="http://schemas.microsoft.com/office/powerpoint/2010/main" val="1695183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高高擧起耶穌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尊名永稱呼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in all forever,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I sing;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1813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萬物都屬於主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主是我萬有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 everything.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982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前我尋求福氣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今我尋求主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it was the blessing,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it is the Lord;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前我愛利用主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今愛給主用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it was my working,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it hence shall be;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1877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前求自己榮耀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今愛主光榮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kong-eng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tried to use Him,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He uses me;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0900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前我自己做工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ka-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今與主合作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hap-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the power I wanted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 Mighty One;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568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前為自己生活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今活是基督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for self I labored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for Him alone.</a:t>
            </a:r>
          </a:p>
        </p:txBody>
      </p:sp>
    </p:spTree>
    <p:extLst>
      <p:ext uri="{BB962C8B-B14F-4D97-AF65-F5344CB8AC3E}">
        <p14:creationId xmlns:p14="http://schemas.microsoft.com/office/powerpoint/2010/main" val="292434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高高擧起耶穌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尊名永稱呼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in all forever,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I sing;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6985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萬物都屬於主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主是我萬有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ban-u.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 everything.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83035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前希望住在主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ng-bang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今主全屬我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hoped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 know He’s mine;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6736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前我燈火將熄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今光明放大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my lamps were dying,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they brightly shine;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602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前我是等候死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theng-hau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今等主再來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for death I waited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His coming hail;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4237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主恩真説不盡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un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滿足我心裏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hopes are anchored,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within the veil.</a:t>
            </a:r>
          </a:p>
        </p:txBody>
      </p:sp>
    </p:spTree>
    <p:extLst>
      <p:ext uri="{BB962C8B-B14F-4D97-AF65-F5344CB8AC3E}">
        <p14:creationId xmlns:p14="http://schemas.microsoft.com/office/powerpoint/2010/main" val="24654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前我愛得恩賜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goa 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今愛得着主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it was the feeling,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it is His Word;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高高擧起耶穌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尊名永稱呼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in all forever,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I sing;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1297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萬物都屬於主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主是我萬有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 everything.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9498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前做事憑感覺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今憑主指示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pin Chu chi-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His gifts I wanted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 Giver own;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前是聽見有主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今與主相見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sought for healing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himself alone.</a:t>
            </a:r>
          </a:p>
        </p:txBody>
      </p:sp>
    </p:spTree>
    <p:extLst>
      <p:ext uri="{BB962C8B-B14F-4D97-AF65-F5344CB8AC3E}">
        <p14:creationId xmlns:p14="http://schemas.microsoft.com/office/powerpoint/2010/main" val="325055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1524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高高擧起耶穌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尊名永稱呼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in all forever,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I sing;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5104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萬物都屬於主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主是我萬有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ban-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in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 everything.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前做事靠智識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ti-sek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今是靠信心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sin-sim,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‘twas painful trying,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‘tis perfect trust;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192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前救恩得一半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tit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今受恩更深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a half salvation,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 utter most;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27390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1994</TotalTime>
  <Words>1139</Words>
  <Application>Microsoft Office PowerPoint</Application>
  <PresentationFormat>Widescreen</PresentationFormat>
  <Paragraphs>238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240</cp:revision>
  <dcterms:created xsi:type="dcterms:W3CDTF">2018-01-05T06:11:53Z</dcterms:created>
  <dcterms:modified xsi:type="dcterms:W3CDTF">2020-12-26T03:57:37Z</dcterms:modified>
</cp:coreProperties>
</file>